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65" r:id="rId5"/>
    <p:sldId id="264" r:id="rId6"/>
    <p:sldId id="263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83" r:id="rId22"/>
    <p:sldId id="282" r:id="rId23"/>
    <p:sldId id="281" r:id="rId24"/>
    <p:sldId id="280" r:id="rId25"/>
    <p:sldId id="2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4F5C9-1A99-4444-8E24-49A46B42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81B75F-3D2F-49B3-B2C0-80778F3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F19A8-50F7-4334-9DD1-07BF26A1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CE070-3542-49EC-B2C5-DFEF1BA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19F7E-BBD1-4A2A-BAFC-AA4A3E45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7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025FE-3C9E-485B-8D5D-4181D745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663BD9-0A6F-4961-8359-DD34B5B3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1983D-BA92-4A95-94A1-4A5DCEDB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A68A6-07C6-4693-9A3D-E86CFD5C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D8E9B-FDB3-4695-8C46-5F926AC2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B801E6-6CCD-475A-9083-D1B11E34D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8BCA8A-C642-49F6-976F-159BF5323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699A8-0757-4F8F-94F7-C2C0CC23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1333-08A6-4BF5-B165-E7652C9F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0F74B-B8C2-4EAE-B467-9616D50C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6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B6475-C65E-41C3-AEB1-8F0FC33F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1E4B4-1676-49FC-94A8-7C674AFD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A7DFD-CA23-49C7-B43F-3AE81AF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2745D-032C-4185-A6AD-2A0DE3F8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DB782-498F-4AAD-997B-3E46921A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6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7915D-DE45-4353-86EA-046B9BBA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F501F-49BD-4FBF-9840-F1A124C24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8EEF1-E899-4DAE-828C-1B35CBC0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96D3F-7AB7-497C-8CFD-55EBC0C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27D1A-E040-4817-B8B4-D247FCF5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7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F2C09-A3DC-4D71-93F3-905B0474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25027-0844-4D45-927F-F0357CD48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1C529-FCA5-467F-84DD-181393E69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4C9704-8112-4F5F-9594-811C5242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F06904-AD8E-4BB1-8825-B90E9A15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263A18-DF3E-45F9-83E6-79AA15D4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9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9F302-7029-4C52-B0C3-6F2EDE6A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D7823-37DF-4F51-BC8D-191250EB1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AFB996-3A28-4F76-B7D5-B5DF66A0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6FBFBD-7C43-4234-AEBB-D26D70677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CFC2B5-AD0C-48FB-851B-3F05A1828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79FE22-9A19-4B1C-8EB7-A2AB161E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D5456-4E21-4E7E-BAA5-8D7F95FE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E44D3-C7B5-4D41-BDB0-6A856BBB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9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3C8B7-7FEF-401B-B008-1D6371C4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54EF65-1EF3-4859-981F-96C4FDBD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318EC5-9B9A-44B5-85FF-60F0DED0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D1EEE3-0492-4E2F-8408-1C80499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D01862-3658-45C6-8830-99D659E0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EC0266-3C5A-44CE-B25C-BA2D8483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C0B795-3E45-4FC8-8821-4EF6686A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6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59314-8828-4AE8-BD01-96A8D2A8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28DDE-5A5F-4C93-98F5-20EC7960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81A555-D394-41C5-8A50-7E3B2D19A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09FEC-871F-4DF5-A8A1-F803A78F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F20A5E-6B80-4747-9298-5A8CE05A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815B7-26B9-4DA7-9E63-F08A246E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2946C-37A9-43FD-B1DC-16B58CBB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068FA6-40D4-4893-AB8E-D95C5EFF7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743BB6-D0C1-4A8D-A2F9-7BCFFC87F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A551F8-5D7C-4ADA-8649-AEFAB299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BA085-5C46-4EB9-ADBF-CF3680C3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8080F-ECEE-4D9F-A326-09FB11A2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4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D0F40-E4B2-4BBD-B81A-1E8EEF8A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46D98-DE18-4385-8227-C3ED0F3BB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8BC96-4EB2-4AA1-935F-789BFFCF7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6D87-D1CA-4DC8-8F73-862EAC4A9B5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764D4-0546-482E-8ADB-D6E7B939E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2B966-DAA3-4DFC-969B-C02B984F6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FAAA-955C-491B-8474-100D58F1A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8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567EDE-FEC0-4BA6-8F39-3CA7652E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2" y="29110"/>
            <a:ext cx="9681883" cy="67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1709BD-A6B2-4692-82D1-CEFCA886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43516" r="51979" b="27860"/>
          <a:stretch/>
        </p:blipFill>
        <p:spPr>
          <a:xfrm>
            <a:off x="2323749" y="105148"/>
            <a:ext cx="7698837" cy="66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5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52866A-2F7F-4B00-B175-DF5F64668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7" t="43393" r="7089" b="28228"/>
          <a:stretch/>
        </p:blipFill>
        <p:spPr>
          <a:xfrm>
            <a:off x="2424418" y="92578"/>
            <a:ext cx="7852095" cy="66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940DA6-D615-4124-A6F8-48F4A64A8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72816" r="51938" b="-2"/>
          <a:stretch/>
        </p:blipFill>
        <p:spPr>
          <a:xfrm>
            <a:off x="2063926" y="92626"/>
            <a:ext cx="8064147" cy="66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2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1A6D70-0799-4CEE-9821-71505B147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6" t="72750" r="6788" b="1"/>
          <a:stretch/>
        </p:blipFill>
        <p:spPr>
          <a:xfrm>
            <a:off x="2231471" y="210718"/>
            <a:ext cx="8120544" cy="65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7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EC753-2C56-49B0-B069-577632080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3180" r="52037" b="59542"/>
          <a:stretch/>
        </p:blipFill>
        <p:spPr>
          <a:xfrm>
            <a:off x="2090257" y="120555"/>
            <a:ext cx="8011486" cy="66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C7164B-4480-4957-BB0D-F9585781F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1" t="13302" r="7355" b="58074"/>
          <a:stretch/>
        </p:blipFill>
        <p:spPr>
          <a:xfrm>
            <a:off x="2210178" y="92279"/>
            <a:ext cx="7781110" cy="66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0C664C-A8DF-41F8-94A4-EA5333107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43271" r="51587" b="29328"/>
          <a:stretch/>
        </p:blipFill>
        <p:spPr>
          <a:xfrm>
            <a:off x="2005767" y="183130"/>
            <a:ext cx="8180465" cy="66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8C7465-ECC7-4D74-8B09-31EB1BCE7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3" t="43270" r="7354" b="28350"/>
          <a:stretch/>
        </p:blipFill>
        <p:spPr>
          <a:xfrm>
            <a:off x="2240874" y="101064"/>
            <a:ext cx="7918193" cy="66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C0BEE4-AECC-41BC-93C8-1EBD066F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72996" r="51737" b="1"/>
          <a:stretch/>
        </p:blipFill>
        <p:spPr>
          <a:xfrm>
            <a:off x="2156287" y="118081"/>
            <a:ext cx="8111838" cy="65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856259-0C83-42E4-B8B4-C880FE8C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2" t="72874" r="7054"/>
          <a:stretch/>
        </p:blipFill>
        <p:spPr>
          <a:xfrm>
            <a:off x="2181136" y="87757"/>
            <a:ext cx="8137321" cy="65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83F62-7273-41CE-AC86-ED164B815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5806" r="52031" b="58494"/>
          <a:stretch/>
        </p:blipFill>
        <p:spPr>
          <a:xfrm>
            <a:off x="2055303" y="256607"/>
            <a:ext cx="7839472" cy="63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316CE-375B-4E9F-A0AB-5ACAF4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3447" r="51724" b="59764"/>
          <a:stretch/>
        </p:blipFill>
        <p:spPr>
          <a:xfrm>
            <a:off x="1761688" y="139066"/>
            <a:ext cx="8137321" cy="65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2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316CE-375B-4E9F-A0AB-5ACAF4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5" t="13692" r="7138" b="60008"/>
          <a:stretch/>
        </p:blipFill>
        <p:spPr>
          <a:xfrm>
            <a:off x="1977688" y="149604"/>
            <a:ext cx="8236624" cy="65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6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316CE-375B-4E9F-A0AB-5ACAF4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42927" r="51877" b="30529"/>
          <a:stretch/>
        </p:blipFill>
        <p:spPr>
          <a:xfrm>
            <a:off x="2214694" y="157215"/>
            <a:ext cx="8141766" cy="65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316CE-375B-4E9F-A0AB-5ACAF4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43171" r="6986" b="28450"/>
          <a:stretch/>
        </p:blipFill>
        <p:spPr>
          <a:xfrm>
            <a:off x="2211897" y="152230"/>
            <a:ext cx="7768205" cy="65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316CE-375B-4E9F-A0AB-5ACAF4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72285" r="51877"/>
          <a:stretch/>
        </p:blipFill>
        <p:spPr>
          <a:xfrm>
            <a:off x="2062556" y="160110"/>
            <a:ext cx="7819675" cy="65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316CE-375B-4E9F-A0AB-5ACAF4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0" t="72285" r="6987"/>
          <a:stretch/>
        </p:blipFill>
        <p:spPr>
          <a:xfrm>
            <a:off x="2122415" y="184512"/>
            <a:ext cx="7701093" cy="64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DA56D-CABE-4A50-87E3-514ADCB5C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3" t="15930" r="7336" b="56147"/>
          <a:stretch/>
        </p:blipFill>
        <p:spPr>
          <a:xfrm>
            <a:off x="2249141" y="125835"/>
            <a:ext cx="7188474" cy="63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DA56D-CABE-4A50-87E3-514ADCB5C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44595" r="51713" b="28346"/>
          <a:stretch/>
        </p:blipFill>
        <p:spPr>
          <a:xfrm>
            <a:off x="2181137" y="176404"/>
            <a:ext cx="7659799" cy="65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DA56D-CABE-4A50-87E3-514ADCB5C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5" t="44470" r="7336" b="30201"/>
          <a:stretch/>
        </p:blipFill>
        <p:spPr>
          <a:xfrm>
            <a:off x="1848525" y="184557"/>
            <a:ext cx="7836052" cy="62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6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DA56D-CABE-4A50-87E3-514ADCB5C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72641" r="51555" b="794"/>
          <a:stretch/>
        </p:blipFill>
        <p:spPr>
          <a:xfrm>
            <a:off x="1954635" y="177622"/>
            <a:ext cx="8078598" cy="66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DA56D-CABE-4A50-87E3-514ADCB5C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4" t="72642" r="7178" b="1288"/>
          <a:stretch/>
        </p:blipFill>
        <p:spPr>
          <a:xfrm>
            <a:off x="2357307" y="121248"/>
            <a:ext cx="8026395" cy="66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36F1F9-F1BA-406E-A8E3-53E9DC38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3301" r="51677" b="60888"/>
          <a:stretch/>
        </p:blipFill>
        <p:spPr>
          <a:xfrm>
            <a:off x="1709484" y="134224"/>
            <a:ext cx="8476978" cy="6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F30427-B9E1-4B01-B59A-52679FD27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7" t="13301" r="7240" b="58931"/>
          <a:stretch/>
        </p:blipFill>
        <p:spPr>
          <a:xfrm>
            <a:off x="2072636" y="137111"/>
            <a:ext cx="7859930" cy="65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4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BDFD97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</cp:revision>
  <dcterms:created xsi:type="dcterms:W3CDTF">2022-03-29T06:35:42Z</dcterms:created>
  <dcterms:modified xsi:type="dcterms:W3CDTF">2022-03-29T07:57:25Z</dcterms:modified>
</cp:coreProperties>
</file>