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61" r:id="rId3"/>
    <p:sldId id="263" r:id="rId4"/>
    <p:sldId id="257" r:id="rId5"/>
    <p:sldId id="264" r:id="rId6"/>
    <p:sldId id="269" r:id="rId7"/>
    <p:sldId id="268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6FE90"/>
    <a:srgbClr val="CCCCFF"/>
    <a:srgbClr val="9999FF"/>
    <a:srgbClr val="4F8F5E"/>
    <a:srgbClr val="FFCCFF"/>
    <a:srgbClr val="F2FC94"/>
    <a:srgbClr val="FFFFCC"/>
    <a:srgbClr val="CC99FF"/>
    <a:srgbClr val="60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4929" y="2033520"/>
            <a:ext cx="10821807" cy="1734276"/>
          </a:xfrm>
        </p:spPr>
        <p:txBody>
          <a:bodyPr/>
          <a:lstStyle/>
          <a:p>
            <a:r>
              <a:rPr lang="ru-RU" sz="3800" b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АДМИНИСТРАЦИЯ </a:t>
            </a:r>
            <a:br>
              <a:rPr lang="ru-RU" sz="3800" b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800" b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ПАРТИЗАНСКОГО РАЙОНА Г.МИНСКА</a:t>
            </a:r>
            <a:endParaRPr lang="ru-RU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71107" y="249961"/>
            <a:ext cx="11250947" cy="10704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СИСТЕМА ГОСУДАРСТВЕННОЙ ЗАЩИТЫ ПРАВ ПОТРЕБИТЕЛЕЙ</a:t>
            </a:r>
            <a:endParaRPr lang="ru-RU" sz="2800" b="1" dirty="0">
              <a:solidFill>
                <a:srgbClr val="008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702" y="1813848"/>
            <a:ext cx="10706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514451" y="182009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 rot="16200000">
            <a:off x="-1035319" y="4347182"/>
            <a:ext cx="3541780" cy="6525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-247193" y="4396379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16200000">
            <a:off x="3610617" y="439637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финансов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 rot="16200000">
            <a:off x="2069976" y="4396376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транспорта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коммуникаций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16200000">
            <a:off x="1287533" y="4396383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16200000">
            <a:off x="508829" y="4396380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связи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информатизации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 rot="16200000">
            <a:off x="283191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юстиций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16200000">
            <a:off x="8921419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 rot="16200000">
            <a:off x="4387144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туризма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5112711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культуры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 rot="16200000">
            <a:off x="5861911" y="4402797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жилищно-коммунального хозяйства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740760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63749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архитектуры и строительства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 rot="16200000">
            <a:off x="8172217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сельского хозяйства и продовольствия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 rot="16200000">
            <a:off x="9696998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Местные исполнительные и распорядительные органы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>
            <a:off x="754430" y="181384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3058676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9948001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0672350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11456133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6853718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>
            <a:off x="7604073" y="1807600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8387856" y="1807601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9171639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831405" y="1807599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H="1">
            <a:off x="4597647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H="1">
            <a:off x="5374181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6129369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2277309" y="180759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Стрелка вниз 1083"/>
          <p:cNvSpPr/>
          <p:nvPr/>
        </p:nvSpPr>
        <p:spPr>
          <a:xfrm>
            <a:off x="5885397" y="1119220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200" dirty="0" smtClean="0">
                <a:solidFill>
                  <a:schemeClr val="tx1"/>
                </a:solidFill>
              </a:rPr>
              <a:t>по месту нарушения прав потребителя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общественные 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10972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3" y="921202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жилищно-коммунального 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635145" y="1858033"/>
            <a:ext cx="1053038" cy="154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69556" y="2655192"/>
            <a:ext cx="1018627" cy="20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0531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9" y="16807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26509" y="247655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35145" y="318427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26509" y="3942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7832" y="537334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602050" y="462477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68919" y="931497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ж</a:t>
            </a:r>
            <a:r>
              <a:rPr lang="ru-RU" sz="2000" b="1" dirty="0" smtClean="0">
                <a:cs typeface="Times New Roman" panose="02020603050405020304" pitchFamily="18" charset="0"/>
              </a:rPr>
              <a:t>илищно-коммунальных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64599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в области жилищного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4601" y="2357500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услуг электросвязи и почтовой связи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64599" y="3107787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перевозки пассажиров (включая такси) и грузов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32554" y="3861682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cs typeface="Times New Roman" panose="02020603050405020304" pitchFamily="18" charset="0"/>
              </a:rPr>
              <a:t>уристических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32554" y="4575124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cs typeface="Times New Roman" panose="02020603050405020304" pitchFamily="18" charset="0"/>
              </a:rPr>
              <a:t>инансовых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32553" y="5287685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Страховых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4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Министерство архитектуры и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0946" y="2353338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связи и информатизации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3111290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транспорта и коммуникаций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1" y="3855350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спорта и туризма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4543426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5287486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финансов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право 48"/>
          <p:cNvSpPr/>
          <p:nvPr/>
        </p:nvSpPr>
        <p:spPr>
          <a:xfrm>
            <a:off x="5751952" y="1076481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745512" y="314641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745512" y="176456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745512" y="382578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745512" y="453120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71553" y="998701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медицинских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71551" y="4455899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cs typeface="Times New Roman" panose="02020603050405020304" pitchFamily="18" charset="0"/>
              </a:rPr>
              <a:t>етеринарных услуг, на качество семян растений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71551" y="3759735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иэлтерских услуг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1555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 качество и безопасность товаров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71552" y="2369825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образовательных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71553" y="1686439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cs typeface="Times New Roman" panose="02020603050405020304" pitchFamily="18" charset="0"/>
              </a:rPr>
              <a:t>ультурно-зрелищных мероприятий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1131" y="1002854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здравоохранения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1683217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культуры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369249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3741313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юстиции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8" y="4435111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сельского хозяйства и продовольствия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1606550" y="2904622"/>
            <a:ext cx="9144000" cy="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8846" y="3115853"/>
            <a:ext cx="9431704" cy="10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70865" y="3441090"/>
            <a:ext cx="8215370" cy="30963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15 марта – всемирный день защиты прав потребителей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400" b="1" i="0" u="none" strike="noStrike" kern="1200" cap="all" spc="2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Тема 2024 года: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Потребитель и предприниматель: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доверие для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100" b="1" i="0" u="none" strike="noStrike" kern="1200" cap="all" spc="250" normalizeH="0" baseline="0" noProof="0" dirty="0" smtClean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3000" b="1" i="0" u="none" strike="noStrike" kern="1200" cap="all" spc="250" normalizeH="0" baseline="0" noProof="0" dirty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7396" y="1200198"/>
            <a:ext cx="9762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НАЗВАНИЕ </a:t>
            </a:r>
            <a:r>
              <a:rPr lang="ru-RU" sz="2800" b="1" i="1" cap="all" dirty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МЕСТНОГО ИСПОЛНИТЕЛЬНОГО И РАСПОРЯДИТЕЛЬНОГО </a:t>
            </a:r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ОРГАНА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80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6028" y="257714"/>
            <a:ext cx="10302239" cy="896144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Горячая</a:t>
            </a: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линия </a:t>
            </a: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название местного исполнительного и распорядительного органа </a:t>
            </a:r>
            <a:r>
              <a:rPr lang="ru-RU" sz="2800" b="1" dirty="0" smtClean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 </a:t>
            </a:r>
            <a:r>
              <a:rPr lang="ru-RU" sz="2800" b="1" dirty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Дню потребителя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37" y="3618900"/>
            <a:ext cx="4996419" cy="28792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17381" y="1312952"/>
            <a:ext cx="4359532" cy="194421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ДАТА, ВРЕМЯ, ТЕЛЕФОНЫ</a:t>
            </a:r>
            <a:endParaRPr lang="ru-RU" sz="28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409302" y="496389"/>
            <a:ext cx="11268892" cy="60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Подписывайтесь</a:t>
            </a:r>
            <a:r>
              <a:rPr lang="ru-RU" alt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US" alt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/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на телеграмм-канал</a:t>
            </a:r>
          </a:p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МАРТ о правах потребителей</a:t>
            </a:r>
            <a:endParaRPr lang="en-US" altLang="ru-RU" sz="44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20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и способах их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2000" i="1" dirty="0" smtClean="0">
              <a:cs typeface="Times New Roman" panose="02020603050405020304" pitchFamily="18" charset="0"/>
            </a:endParaRPr>
          </a:p>
          <a:p>
            <a:pPr marL="342900" indent="-342900" algn="r">
              <a:lnSpc>
                <a:spcPts val="1600"/>
              </a:lnSpc>
              <a:spcBef>
                <a:spcPct val="20000"/>
              </a:spcBef>
            </a:pPr>
            <a:r>
              <a:rPr lang="en-US" sz="4400" b="1" i="1" dirty="0" smtClean="0">
                <a:cs typeface="Times New Roman" panose="02020603050405020304" pitchFamily="18" charset="0"/>
              </a:rPr>
              <a:t>https://t.me/consumer_rights_by_MART</a:t>
            </a:r>
            <a:endParaRPr lang="ru-RU" sz="4400" b="1" i="1" dirty="0"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6" y="4229041"/>
            <a:ext cx="806019" cy="80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394</TotalTime>
  <Words>269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АДМИНИСТРАЦИЯ  ПАРТИЗАНСКОГО РАЙОНА Г.МИНСКА</vt:lpstr>
      <vt:lpstr>СИСТЕМА ГОСУДАРСТВЕННОЙ ЗАЩИТЫ ПРАВ ПОТРЕБИТЕЛЕЙ</vt:lpstr>
      <vt:lpstr>КУДА ОБРАЩАТЬСЯ В СЛУЧАЕ НАРУШЕНИЯ ПРАВ ПОТРЕБИТЕЛЯ?</vt:lpstr>
      <vt:lpstr>Презентация PowerPoint</vt:lpstr>
      <vt:lpstr>Презентация PowerPoint</vt:lpstr>
      <vt:lpstr>Презентация PowerPoint</vt:lpstr>
      <vt:lpstr>«Горячая» линия название местного исполнительного и распорядительного органа ко Дню потребителя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Инесса Подкович</cp:lastModifiedBy>
  <cp:revision>70</cp:revision>
  <cp:lastPrinted>2021-05-08T14:10:08Z</cp:lastPrinted>
  <dcterms:created xsi:type="dcterms:W3CDTF">2021-04-13T14:18:38Z</dcterms:created>
  <dcterms:modified xsi:type="dcterms:W3CDTF">2024-03-13T14:24:37Z</dcterms:modified>
</cp:coreProperties>
</file>